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60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29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9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0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2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8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23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1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46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46770-C2AF-324C-AEE1-F09E939536BA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411B6-F456-9A42-AC23-6E37CA0CF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78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11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4176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968063"/>
            <a:ext cx="1443941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0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9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0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0" y="1500141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501267" y="1411982"/>
            <a:ext cx="1524848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9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31280" y="1536087"/>
            <a:ext cx="1629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1280" y="1863250"/>
            <a:ext cx="162934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urved Connector 7"/>
          <p:cNvCxnSpPr>
            <a:stCxn id="3" idx="6"/>
            <a:endCxn id="6" idx="6"/>
          </p:cNvCxnSpPr>
          <p:nvPr/>
        </p:nvCxnSpPr>
        <p:spPr>
          <a:xfrm>
            <a:off x="2060620" y="1710851"/>
            <a:ext cx="12700" cy="327163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7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15154" y="1746796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5154" y="1746796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64606" y="365544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5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3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151548" y="344942"/>
            <a:ext cx="251588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29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2.2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5154" y="1746796"/>
            <a:ext cx="1545466" cy="24216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2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4176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968063"/>
            <a:ext cx="1443941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0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3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87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0172"/>
            <a:ext cx="10828523" cy="676782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02365" y="601675"/>
            <a:ext cx="652519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426645" y="3584639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6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4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4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4245" y="517801"/>
            <a:ext cx="775112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82885" y="3548693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57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24 at 12.5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307293" y="1653468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603453" y="1662084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14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82885" y="3297071"/>
            <a:ext cx="1808767" cy="31457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16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12-24 at 12.58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94067" y="65084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4636393" y="1653468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932553" y="1662084"/>
            <a:ext cx="0" cy="4720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132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Macintosh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3.Map of Canada</dc:title>
  <dc:creator>Dewey Dunnington</dc:creator>
  <cp:lastModifiedBy>Dewey Dunnington</cp:lastModifiedBy>
  <cp:revision>11</cp:revision>
  <cp:lastPrinted>2015-01-04T05:28:58Z</cp:lastPrinted>
  <dcterms:created xsi:type="dcterms:W3CDTF">2014-12-24T18:42:41Z</dcterms:created>
  <dcterms:modified xsi:type="dcterms:W3CDTF">2017-04-19T16:52:53Z</dcterms:modified>
</cp:coreProperties>
</file>